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2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0036" autoAdjust="0"/>
  </p:normalViewPr>
  <p:slideViewPr>
    <p:cSldViewPr snapToGrid="0" snapToObjects="1">
      <p:cViewPr varScale="1">
        <p:scale>
          <a:sx n="112" d="100"/>
          <a:sy n="11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E35A-A31E-4A8E-ADD1-C5A95A233E30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2F564-087E-4724-B176-0B074175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5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3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5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7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4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3E6E2-EC09-2448-99EB-BB8E72DFA31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7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3056" y="1596297"/>
            <a:ext cx="6239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STUDENT’S NAME HERE</a:t>
            </a:r>
            <a:endParaRPr lang="en-US" sz="24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799" y="5498775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8989" y="3918981"/>
            <a:ext cx="4347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NAME HERE</a:t>
            </a:r>
            <a:endParaRPr lang="en-US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9662" y="5498778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7114" y="5498776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6921" y="5037110"/>
            <a:ext cx="2531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E2231A"/>
                </a:solidFill>
                <a:latin typeface="Freestyle Script" panose="030804020302050B0404" pitchFamily="66" charset="0"/>
                <a:cs typeface="Arial" panose="020B0604020202020204" pitchFamily="34" charset="0"/>
              </a:rPr>
              <a:t>SIGNATURE HERE</a:t>
            </a:r>
            <a:endParaRPr lang="en-US" sz="2000" dirty="0">
              <a:solidFill>
                <a:srgbClr val="E2231A"/>
              </a:solidFill>
              <a:latin typeface="Freestyle Script" panose="030804020302050B04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7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DD8B7A22B97E46B52C6F052D46F1C1" ma:contentTypeVersion="2" ma:contentTypeDescription="Create a new document." ma:contentTypeScope="" ma:versionID="4030c46e230b1de238f0dba0099799bb">
  <xsd:schema xmlns:xsd="http://www.w3.org/2001/XMLSchema" xmlns:p="http://schemas.microsoft.com/office/2006/metadata/properties" xmlns:ns2="3647b1a7-5bec-4bc0-8311-8ba33e754826" targetNamespace="http://schemas.microsoft.com/office/2006/metadata/properties" ma:root="true" ma:fieldsID="0644eb9fe8e8e88bc3a7eaf9115a1539" ns2:_="">
    <xsd:import namespace="3647b1a7-5bec-4bc0-8311-8ba33e754826"/>
    <xsd:element name="properties">
      <xsd:complexType>
        <xsd:sequence>
          <xsd:element name="documentManagement">
            <xsd:complexType>
              <xsd:all>
                <xsd:element ref="ns2:File_x0020_Type0"/>
                <xsd:element ref="ns2:Transition_x0020_Phas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7b1a7-5bec-4bc0-8311-8ba33e754826" elementFormDefault="qualified">
    <xsd:import namespace="http://schemas.microsoft.com/office/2006/documentManagement/types"/>
    <xsd:element name="File_x0020_Type0" ma:index="8" ma:displayName="File Type" ma:format="Dropdown" ma:internalName="File_x0020_Type0">
      <xsd:simpleType>
        <xsd:restriction base="dms:Choice">
          <xsd:enumeration value="Process Document"/>
          <xsd:enumeration value="Contract Document"/>
          <xsd:enumeration value="Image/Graphic"/>
          <xsd:enumeration value="Financial Detail"/>
          <xsd:enumeration value="Working Document"/>
        </xsd:restriction>
      </xsd:simpleType>
    </xsd:element>
    <xsd:element name="Transition_x0020_Phase" ma:index="9" nillable="true" ma:displayName="Transition Phase" ma:default="Phase 2" ma:format="Dropdown" ma:internalName="Transition_x0020_Phase">
      <xsd:simpleType>
        <xsd:restriction base="dms:Choice">
          <xsd:enumeration value="Phase 1"/>
          <xsd:enumeration value="Phase 2"/>
          <xsd:enumeration value="Gener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Transition_x0020_Phase xmlns="3647b1a7-5bec-4bc0-8311-8ba33e754826">Phase 2</Transition_x0020_Phase>
    <File_x0020_Type0 xmlns="3647b1a7-5bec-4bc0-8311-8ba33e754826">Working Document</File_x0020_Type0>
  </documentManagement>
</p:properties>
</file>

<file path=customXml/itemProps1.xml><?xml version="1.0" encoding="utf-8"?>
<ds:datastoreItem xmlns:ds="http://schemas.openxmlformats.org/officeDocument/2006/customXml" ds:itemID="{D0E3B6FC-6513-4EDE-A0A8-E8B23AE182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8EDBA4-9E6E-4A2F-8CFA-46975E9B0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b1a7-5bec-4bc0-8311-8ba33e75482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B83360F-B0C3-40E5-B60C-D62DD9850F5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3647b1a7-5bec-4bc0-8311-8ba33e754826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Freestyle Script</vt:lpstr>
      <vt:lpstr>Office Theme</vt:lpstr>
      <vt:lpstr>PowerPoint Presentation</vt:lpstr>
    </vt:vector>
  </TitlesOfParts>
  <Company>OLSON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Recognition - color-it-in</dc:title>
  <dc:creator>Dan Erickson</dc:creator>
  <cp:lastModifiedBy>Ashley Rowatt</cp:lastModifiedBy>
  <cp:revision>8</cp:revision>
  <dcterms:created xsi:type="dcterms:W3CDTF">2014-07-12T22:29:47Z</dcterms:created>
  <dcterms:modified xsi:type="dcterms:W3CDTF">2017-03-27T15:32:20Z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0x01010099DD8B7A22B97E46B52C6F052D46F1C1</vt:lpwstr>
  </property>
</Properties>
</file>