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23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60036" autoAdjust="0"/>
  </p:normalViewPr>
  <p:slideViewPr>
    <p:cSldViewPr snapToGrid="0" snapToObjects="1">
      <p:cViewPr>
        <p:scale>
          <a:sx n="100" d="100"/>
          <a:sy n="100" d="100"/>
        </p:scale>
        <p:origin x="330" y="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FE35A-A31E-4A8E-ADD1-C5A95A233E30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A2F564-087E-4724-B176-0B074175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155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035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50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79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55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303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274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448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773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38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22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40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3E6E2-EC09-2448-99EB-BB8E72DFA317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74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33056" y="1596297"/>
            <a:ext cx="62393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E223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NAME HERE</a:t>
            </a:r>
            <a:endParaRPr lang="en-US" sz="2400" dirty="0">
              <a:solidFill>
                <a:srgbClr val="E2231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95799" y="5498775"/>
            <a:ext cx="1230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E223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HERE</a:t>
            </a:r>
            <a:endParaRPr lang="en-US" sz="1200" dirty="0">
              <a:solidFill>
                <a:srgbClr val="E2231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78989" y="3995181"/>
            <a:ext cx="4347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E223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NAME HERE</a:t>
            </a:r>
            <a:endParaRPr lang="en-US" dirty="0">
              <a:solidFill>
                <a:srgbClr val="E2231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79662" y="5498778"/>
            <a:ext cx="1230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E223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 HERE</a:t>
            </a:r>
            <a:endParaRPr lang="en-US" sz="1200" dirty="0">
              <a:solidFill>
                <a:srgbClr val="E2231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17114" y="5498776"/>
            <a:ext cx="1230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E223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HERE</a:t>
            </a:r>
            <a:endParaRPr lang="en-US" sz="1200" dirty="0">
              <a:solidFill>
                <a:srgbClr val="E2231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86921" y="5037110"/>
            <a:ext cx="25316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E2231A"/>
                </a:solidFill>
                <a:latin typeface="Freestyle Script" panose="030804020302050B0404" pitchFamily="66" charset="0"/>
                <a:cs typeface="Arial" panose="020B0604020202020204" pitchFamily="34" charset="0"/>
              </a:rPr>
              <a:t>SIGNATURE HERE</a:t>
            </a:r>
            <a:endParaRPr lang="en-US" sz="2000" dirty="0">
              <a:solidFill>
                <a:srgbClr val="E2231A"/>
              </a:solidFill>
              <a:latin typeface="Freestyle Script" panose="030804020302050B0404" pitchFamily="66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571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Transition_x0020_Phase xmlns="3647b1a7-5bec-4bc0-8311-8ba33e754826">Phase 2</Transition_x0020_Phase>
    <File_x0020_Type0 xmlns="3647b1a7-5bec-4bc0-8311-8ba33e754826">Working Document</File_x0020_Type0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DD8B7A22B97E46B52C6F052D46F1C1" ma:contentTypeVersion="2" ma:contentTypeDescription="Create a new document." ma:contentTypeScope="" ma:versionID="4030c46e230b1de238f0dba0099799bb">
  <xsd:schema xmlns:xsd="http://www.w3.org/2001/XMLSchema" xmlns:p="http://schemas.microsoft.com/office/2006/metadata/properties" xmlns:ns2="3647b1a7-5bec-4bc0-8311-8ba33e754826" targetNamespace="http://schemas.microsoft.com/office/2006/metadata/properties" ma:root="true" ma:fieldsID="0644eb9fe8e8e88bc3a7eaf9115a1539" ns2:_="">
    <xsd:import namespace="3647b1a7-5bec-4bc0-8311-8ba33e754826"/>
    <xsd:element name="properties">
      <xsd:complexType>
        <xsd:sequence>
          <xsd:element name="documentManagement">
            <xsd:complexType>
              <xsd:all>
                <xsd:element ref="ns2:File_x0020_Type0"/>
                <xsd:element ref="ns2:Transition_x0020_Phas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3647b1a7-5bec-4bc0-8311-8ba33e754826" elementFormDefault="qualified">
    <xsd:import namespace="http://schemas.microsoft.com/office/2006/documentManagement/types"/>
    <xsd:element name="File_x0020_Type0" ma:index="8" ma:displayName="File Type" ma:format="Dropdown" ma:internalName="File_x0020_Type0">
      <xsd:simpleType>
        <xsd:restriction base="dms:Choice">
          <xsd:enumeration value="Process Document"/>
          <xsd:enumeration value="Contract Document"/>
          <xsd:enumeration value="Image/Graphic"/>
          <xsd:enumeration value="Financial Detail"/>
          <xsd:enumeration value="Working Document"/>
        </xsd:restriction>
      </xsd:simpleType>
    </xsd:element>
    <xsd:element name="Transition_x0020_Phase" ma:index="9" nillable="true" ma:displayName="Transition Phase" ma:default="Phase 2" ma:format="Dropdown" ma:internalName="Transition_x0020_Phase">
      <xsd:simpleType>
        <xsd:restriction base="dms:Choice">
          <xsd:enumeration value="Phase 1"/>
          <xsd:enumeration value="Phase 2"/>
          <xsd:enumeration value="General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D0E3B6FC-6513-4EDE-A0A8-E8B23AE182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83360F-B0C3-40E5-B60C-D62DD9850F5E}">
  <ds:schemaRefs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3647b1a7-5bec-4bc0-8311-8ba33e754826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38EDBA4-9E6E-4A2F-8CFA-46975E9B08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47b1a7-5bec-4bc0-8311-8ba33e754826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14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OLSON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Certificate of Recognition - Full color</dc:title>
  <dc:creator>Dan Erickson</dc:creator>
  <cp:lastModifiedBy>Amy Johnson</cp:lastModifiedBy>
  <cp:revision>7</cp:revision>
  <dcterms:created xsi:type="dcterms:W3CDTF">2014-07-12T22:29:47Z</dcterms:created>
  <dcterms:modified xsi:type="dcterms:W3CDTF">2015-08-20T15:27:06Z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0x01010099DD8B7A22B97E46B52C6F052D46F1C1</vt:lpwstr>
  </property>
</Properties>
</file>